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Default Extension="jpeg" ContentType="image/jpeg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gif" ContentType="image/gif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0"/>
            <a:ext cx="9144000" cy="6901800"/>
          </a:xfrm>
          <a:prstGeom prst="rect">
            <a:avLst/>
          </a:prstGeom>
          <a:gradFill>
            <a:gsLst>
              <a:gs pos="0">
                <a:srgbClr val="003171"/>
              </a:gs>
              <a:gs pos="100000">
                <a:srgbClr val="549FFF"/>
              </a:gs>
            </a:gsLst>
            <a:lin ang="792000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 flipH="1">
            <a:off x="-3832" y="16052"/>
            <a:ext cx="10925833" cy="6881034"/>
          </a:xfrm>
          <a:custGeom>
            <a:avLst/>
            <a:gdLst/>
            <a:ahLst/>
            <a:cxnLst/>
            <a:rect l="0" t="0" r="0" b="0"/>
            <a:pathLst>
              <a:path w="24279631" h="6863875" extrusionOk="0">
                <a:moveTo>
                  <a:pt x="9291599" y="0"/>
                </a:moveTo>
                <a:lnTo>
                  <a:pt x="24279631" y="5875"/>
                </a:lnTo>
                <a:lnTo>
                  <a:pt x="24250422" y="6863875"/>
                </a:lnTo>
                <a:lnTo>
                  <a:pt x="8740466" y="6858000"/>
                </a:lnTo>
                <a:cubicBezTo>
                  <a:pt x="0" y="3062308"/>
                  <a:pt x="7449035" y="312298"/>
                  <a:pt x="9291599" y="0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40784"/>
                </a:srgbClr>
              </a:gs>
              <a:gs pos="41000">
                <a:srgbClr val="003171">
                  <a:alpha val="94901"/>
                </a:srgbClr>
              </a:gs>
              <a:gs pos="100000">
                <a:srgbClr val="003171">
                  <a:alpha val="94901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 flipH="1">
            <a:off x="14659" y="881"/>
            <a:ext cx="10500940" cy="6881034"/>
          </a:xfrm>
          <a:custGeom>
            <a:avLst/>
            <a:gdLst/>
            <a:ahLst/>
            <a:cxnLst/>
            <a:rect l="0" t="0" r="0" b="0"/>
            <a:pathLst>
              <a:path w="24279631" h="6863875" extrusionOk="0">
                <a:moveTo>
                  <a:pt x="9291599" y="0"/>
                </a:moveTo>
                <a:lnTo>
                  <a:pt x="24279631" y="5875"/>
                </a:lnTo>
                <a:lnTo>
                  <a:pt x="24250422" y="6863875"/>
                </a:lnTo>
                <a:lnTo>
                  <a:pt x="8740466" y="6858000"/>
                </a:lnTo>
                <a:cubicBezTo>
                  <a:pt x="0" y="3062308"/>
                  <a:pt x="7449035" y="312298"/>
                  <a:pt x="9291599" y="0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-846666" y="-881"/>
            <a:ext cx="2167466" cy="6906895"/>
          </a:xfrm>
          <a:custGeom>
            <a:avLst/>
            <a:gdLst/>
            <a:ahLst/>
            <a:cxnLst/>
            <a:rect l="0" t="0" r="0" b="0"/>
            <a:pathLst>
              <a:path w="2167467" h="6180667" extrusionOk="0">
                <a:moveTo>
                  <a:pt x="939800" y="0"/>
                </a:moveTo>
                <a:lnTo>
                  <a:pt x="1905000" y="5881"/>
                </a:lnTo>
                <a:cubicBezTo>
                  <a:pt x="2167467" y="1035992"/>
                  <a:pt x="0" y="1848556"/>
                  <a:pt x="1896533" y="6180667"/>
                </a:cubicBezTo>
                <a:lnTo>
                  <a:pt x="939800" y="6180667"/>
                </a:lnTo>
                <a:lnTo>
                  <a:pt x="939800" y="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2" name="Shape 12"/>
          <p:cNvSpPr/>
          <p:nvPr/>
        </p:nvSpPr>
        <p:spPr>
          <a:xfrm rot="10800000" flipH="1">
            <a:off x="-524933" y="-4974"/>
            <a:ext cx="1403434" cy="6906895"/>
          </a:xfrm>
          <a:custGeom>
            <a:avLst/>
            <a:gdLst/>
            <a:ahLst/>
            <a:cxnLst/>
            <a:rect l="0" t="0" r="0" b="0"/>
            <a:pathLst>
              <a:path w="2167467" h="6180667" extrusionOk="0">
                <a:moveTo>
                  <a:pt x="939800" y="0"/>
                </a:moveTo>
                <a:lnTo>
                  <a:pt x="1905000" y="5881"/>
                </a:lnTo>
                <a:cubicBezTo>
                  <a:pt x="2167467" y="1035992"/>
                  <a:pt x="0" y="1848556"/>
                  <a:pt x="1896533" y="6180667"/>
                </a:cubicBezTo>
                <a:lnTo>
                  <a:pt x="939800" y="6180667"/>
                </a:lnTo>
                <a:lnTo>
                  <a:pt x="939800" y="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082040" y="1656080"/>
            <a:ext cx="7050900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082040" y="3230880"/>
            <a:ext cx="7035899" cy="925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rot="10800000" flipH="1">
            <a:off x="-348182" y="-4700"/>
            <a:ext cx="1723519" cy="6862700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dk2"/>
              </a:buClr>
              <a:buSzPct val="166666"/>
              <a:buFont typeface="Arial"/>
              <a:buChar char="•"/>
              <a:defRPr sz="3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indent="-285750" algn="l" rtl="0">
              <a:spcBef>
                <a:spcPts val="560"/>
              </a:spcBef>
              <a:buClr>
                <a:schemeClr val="dk2"/>
              </a:buClr>
              <a:buSzPct val="100000"/>
              <a:buFont typeface="Courier New"/>
              <a:buChar char="o"/>
              <a:defRPr sz="2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indent="-228600" algn="l" rtl="0">
              <a:spcBef>
                <a:spcPts val="480"/>
              </a:spcBef>
              <a:buClr>
                <a:schemeClr val="dk2"/>
              </a:buClr>
              <a:buSzPct val="100000"/>
              <a:buFont typeface="Wingdings"/>
              <a:buChar char="§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indent="-228600" algn="l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indent="-228600" algn="l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8" name="Shape 18"/>
          <p:cNvSpPr/>
          <p:nvPr/>
        </p:nvSpPr>
        <p:spPr>
          <a:xfrm rot="10800000" flipH="1">
            <a:off x="-1118653" y="-4700"/>
            <a:ext cx="3100650" cy="6862700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 rot="10800000">
            <a:off x="8088846" y="-6969"/>
            <a:ext cx="1100667" cy="6864969"/>
          </a:xfrm>
          <a:custGeom>
            <a:avLst/>
            <a:gdLst/>
            <a:ahLst/>
            <a:cxnLst/>
            <a:rect l="0" t="0" r="0" b="0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 rot="10800000" flipH="1">
            <a:off x="-348182" y="-4700"/>
            <a:ext cx="1723519" cy="6862700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3" name="Shape 23"/>
          <p:cNvSpPr/>
          <p:nvPr/>
        </p:nvSpPr>
        <p:spPr>
          <a:xfrm rot="10800000" flipH="1">
            <a:off x="-1118653" y="-4700"/>
            <a:ext cx="3100650" cy="6862700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4" name="Shape 24"/>
          <p:cNvSpPr/>
          <p:nvPr/>
        </p:nvSpPr>
        <p:spPr>
          <a:xfrm rot="10800000">
            <a:off x="8088846" y="-6969"/>
            <a:ext cx="1100667" cy="6864969"/>
          </a:xfrm>
          <a:custGeom>
            <a:avLst/>
            <a:gdLst/>
            <a:ahLst/>
            <a:cxnLst/>
            <a:rect l="0" t="0" r="0" b="0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648200" y="165899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 rot="10800000" flipH="1">
            <a:off x="-348182" y="-4700"/>
            <a:ext cx="1723519" cy="6862700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0" name="Shape 30"/>
          <p:cNvSpPr/>
          <p:nvPr/>
        </p:nvSpPr>
        <p:spPr>
          <a:xfrm rot="10800000" flipH="1">
            <a:off x="-1118653" y="-4700"/>
            <a:ext cx="3100650" cy="6862700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1" name="Shape 31"/>
          <p:cNvSpPr/>
          <p:nvPr/>
        </p:nvSpPr>
        <p:spPr>
          <a:xfrm rot="10800000">
            <a:off x="8088846" y="-6969"/>
            <a:ext cx="1100667" cy="6864969"/>
          </a:xfrm>
          <a:custGeom>
            <a:avLst/>
            <a:gdLst/>
            <a:ahLst/>
            <a:cxnLst/>
            <a:rect l="0" t="0" r="0" b="0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Shape 34"/>
          <p:cNvGrpSpPr/>
          <p:nvPr/>
        </p:nvGrpSpPr>
        <p:grpSpPr>
          <a:xfrm>
            <a:off x="-6264" y="4933386"/>
            <a:ext cx="9150267" cy="3100650"/>
            <a:chOff x="-6264" y="4933386"/>
            <a:chExt cx="9150267" cy="3100650"/>
          </a:xfrm>
        </p:grpSpPr>
        <p:sp>
          <p:nvSpPr>
            <p:cNvPr id="35" name="Shape 35"/>
            <p:cNvSpPr/>
            <p:nvPr/>
          </p:nvSpPr>
          <p:spPr>
            <a:xfrm>
              <a:off x="-7" y="5537200"/>
              <a:ext cx="9144008" cy="1574769"/>
            </a:xfrm>
            <a:custGeom>
              <a:avLst/>
              <a:gdLst/>
              <a:ahLst/>
              <a:cxnLst/>
              <a:rect l="0" t="0" r="0" b="0"/>
              <a:pathLst>
                <a:path w="9144009" h="1257301" extrusionOk="0">
                  <a:moveTo>
                    <a:pt x="5" y="266700"/>
                  </a:moveTo>
                  <a:cubicBezTo>
                    <a:pt x="8115305" y="1257301"/>
                    <a:pt x="7620009" y="0"/>
                    <a:pt x="9144009" y="186267"/>
                  </a:cubicBezTo>
                  <a:cubicBezTo>
                    <a:pt x="9144008" y="441678"/>
                    <a:pt x="9143998" y="818763"/>
                    <a:pt x="9143997" y="1074174"/>
                  </a:cubicBezTo>
                  <a:lnTo>
                    <a:pt x="0" y="1086874"/>
                  </a:lnTo>
                  <a:cubicBezTo>
                    <a:pt x="0" y="854041"/>
                    <a:pt x="5" y="499533"/>
                    <a:pt x="5" y="266700"/>
                  </a:cubicBezTo>
                  <a:close/>
                </a:path>
              </a:pathLst>
            </a:custGeom>
            <a:gradFill>
              <a:gsLst>
                <a:gs pos="0">
                  <a:srgbClr val="549FFF"/>
                </a:gs>
                <a:gs pos="100000">
                  <a:srgbClr val="003171">
                    <a:alpha val="51764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6" name="Shape 36"/>
            <p:cNvSpPr/>
            <p:nvPr/>
          </p:nvSpPr>
          <p:spPr>
            <a:xfrm rot="5400000" flipH="1">
              <a:off x="3018543" y="1908578"/>
              <a:ext cx="3100650" cy="9150266"/>
            </a:xfrm>
            <a:custGeom>
              <a:avLst/>
              <a:gdLst/>
              <a:ahLst/>
              <a:cxnLst/>
              <a:rect l="0" t="0" r="0" b="0"/>
              <a:pathLst>
                <a:path w="8053639" h="6879900" extrusionOk="0">
                  <a:moveTo>
                    <a:pt x="4696126" y="16025"/>
                  </a:moveTo>
                  <a:lnTo>
                    <a:pt x="2920537" y="0"/>
                  </a:lnTo>
                  <a:cubicBezTo>
                    <a:pt x="2927053" y="2293300"/>
                    <a:pt x="2933568" y="4586600"/>
                    <a:pt x="2940084" y="6879900"/>
                  </a:cubicBezTo>
                  <a:lnTo>
                    <a:pt x="4085318" y="6861462"/>
                  </a:lnTo>
                  <a:cubicBezTo>
                    <a:pt x="8053639" y="4651267"/>
                    <a:pt x="0" y="3113439"/>
                    <a:pt x="4696126" y="16025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78823"/>
                  </a:srgbClr>
                </a:gs>
                <a:gs pos="41000">
                  <a:srgbClr val="003171">
                    <a:alpha val="78823"/>
                  </a:srgbClr>
                </a:gs>
                <a:gs pos="100000">
                  <a:srgbClr val="003171">
                    <a:alpha val="78823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7" name="Shape 37"/>
            <p:cNvSpPr/>
            <p:nvPr/>
          </p:nvSpPr>
          <p:spPr>
            <a:xfrm>
              <a:off x="-7" y="5740400"/>
              <a:ext cx="9144010" cy="1574769"/>
            </a:xfrm>
            <a:custGeom>
              <a:avLst/>
              <a:gdLst/>
              <a:ahLst/>
              <a:cxnLst/>
              <a:rect l="0" t="0" r="0" b="0"/>
              <a:pathLst>
                <a:path w="9144011" h="1257301" extrusionOk="0">
                  <a:moveTo>
                    <a:pt x="7" y="266700"/>
                  </a:moveTo>
                  <a:cubicBezTo>
                    <a:pt x="8115307" y="1257301"/>
                    <a:pt x="7620011" y="0"/>
                    <a:pt x="9144011" y="186267"/>
                  </a:cubicBezTo>
                  <a:lnTo>
                    <a:pt x="9144011" y="921775"/>
                  </a:lnTo>
                  <a:lnTo>
                    <a:pt x="0" y="931914"/>
                  </a:lnTo>
                  <a:cubicBezTo>
                    <a:pt x="0" y="699081"/>
                    <a:pt x="7" y="499533"/>
                    <a:pt x="7" y="266700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81960"/>
                  </a:srgbClr>
                </a:gs>
                <a:gs pos="100000">
                  <a:srgbClr val="003171">
                    <a:alpha val="8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152400" algn="ctr" rtl="0">
              <a:buSzPct val="100000"/>
              <a:buFont typeface="Trebuchet MS"/>
              <a:buNone/>
              <a:defRPr sz="2400"/>
            </a:lvl1pPr>
            <a:lvl2pPr marL="0" indent="152400" algn="ctr" rtl="0">
              <a:buSzPct val="100000"/>
              <a:buFont typeface="Trebuchet MS"/>
              <a:buNone/>
              <a:defRPr sz="2400"/>
            </a:lvl2pPr>
            <a:lvl3pPr marL="0" indent="152400" algn="ctr" rtl="0">
              <a:buSzPct val="100000"/>
              <a:buFont typeface="Trebuchet MS"/>
              <a:buNone/>
              <a:defRPr sz="2400"/>
            </a:lvl3pPr>
            <a:lvl4pPr marL="0" indent="152400" algn="ctr" rtl="0">
              <a:buSzPct val="100000"/>
              <a:buFont typeface="Trebuchet MS"/>
              <a:buNone/>
              <a:defRPr sz="2400"/>
            </a:lvl4pPr>
            <a:lvl5pPr marL="0" indent="152400" algn="ctr" rtl="0">
              <a:buSzPct val="100000"/>
              <a:buFont typeface="Trebuchet MS"/>
              <a:buNone/>
              <a:defRPr sz="2400"/>
            </a:lvl5pPr>
            <a:lvl6pPr marL="0" indent="152400" algn="ctr" rtl="0">
              <a:buSzPct val="100000"/>
              <a:buFont typeface="Trebuchet MS"/>
              <a:buNone/>
              <a:defRPr sz="2400"/>
            </a:lvl6pPr>
            <a:lvl7pPr marL="0" indent="152400" algn="ctr" rtl="0">
              <a:buSzPct val="100000"/>
              <a:buFont typeface="Trebuchet MS"/>
              <a:buNone/>
              <a:defRPr sz="2400"/>
            </a:lvl7pPr>
            <a:lvl8pPr marL="0" indent="152400" algn="ctr" rtl="0">
              <a:buSzPct val="100000"/>
              <a:buFont typeface="Trebuchet MS"/>
              <a:buNone/>
              <a:defRPr sz="2400"/>
            </a:lvl8pPr>
            <a:lvl9pPr marL="0" indent="152400" algn="ctr" rtl="0">
              <a:buSzPct val="100000"/>
              <a:buFont typeface="Trebuchet MS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727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dk2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indent="-285750" algn="l" rtl="0">
              <a:spcBef>
                <a:spcPts val="560"/>
              </a:spcBef>
              <a:buClr>
                <a:schemeClr val="dk2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indent="-228600" algn="l" rtl="0">
              <a:spcBef>
                <a:spcPts val="480"/>
              </a:spcBef>
              <a:buClr>
                <a:schemeClr val="dk2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indent="-228600" algn="l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indent="-228600" algn="l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ctrTitle"/>
          </p:nvPr>
        </p:nvSpPr>
        <p:spPr>
          <a:xfrm>
            <a:off x="1082040" y="1656080"/>
            <a:ext cx="7050900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LORRAINE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1082040" y="3230880"/>
            <a:ext cx="7035899" cy="925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Abby Downey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/>
              <a:t>1. La cuisine est tres bien</a:t>
            </a:r>
          </a:p>
          <a:p>
            <a:pPr lvl="0" rtl="0">
              <a:buNone/>
            </a:pPr>
            <a:r>
              <a:rPr lang="en"/>
              <a:t>2. Lorraine a beaucoup endroits à rester</a:t>
            </a:r>
          </a:p>
          <a:p>
            <a:pPr lvl="0" rtl="0">
              <a:lnSpc>
                <a:spcPct val="115000"/>
              </a:lnSpc>
              <a:buNone/>
            </a:pPr>
            <a:r>
              <a:rPr lang="en"/>
              <a:t>3. Près d'autres belles régions de France</a:t>
            </a:r>
          </a:p>
          <a:p>
            <a:pPr lvl="0" rtl="0">
              <a:buNone/>
            </a:pPr>
            <a:r>
              <a:rPr lang="en"/>
              <a:t>4. Les gens est tres gentil </a:t>
            </a:r>
          </a:p>
          <a:p>
            <a:pPr lvl="0" rtl="0">
              <a:lnSpc>
                <a:spcPct val="115000"/>
              </a:lnSpc>
              <a:buNone/>
            </a:pPr>
            <a:r>
              <a:rPr lang="en"/>
              <a:t>5. Beaucoup de la culture française</a:t>
            </a:r>
          </a:p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/>
              <a:t>
</a:t>
            </a:r>
          </a:p>
          <a:p>
            <a:endParaRPr/>
          </a:p>
          <a:p>
            <a:pPr lvl="0" rtl="0">
              <a:lnSpc>
                <a:spcPct val="115000"/>
              </a:lnSpc>
              <a:buNone/>
            </a:pPr>
            <a:r>
              <a:rPr lang="en"/>
              <a:t>Raisons pour visiter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457200" y="143012"/>
            <a:ext cx="8229600" cy="64725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/>
              <a:t>Bibliography </a:t>
            </a:r>
          </a:p>
          <a:p>
            <a:pPr lvl="0" rtl="0">
              <a:lnSpc>
                <a:spcPct val="115000"/>
              </a:lnSpc>
              <a:buNone/>
            </a:pPr>
            <a:r>
              <a:rPr lang="en" sz="14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ikipedia.org/wiki/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Lorraine</a:t>
            </a: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_(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region</a:t>
            </a: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endParaRPr/>
          </a:p>
          <a:p>
            <a:pPr lvl="0" rtl="0">
              <a:lnSpc>
                <a:spcPct val="115000"/>
              </a:lnSpc>
              <a:buNone/>
            </a:pP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www.tourism-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lorraine</a:t>
            </a: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.com/</a:t>
            </a:r>
          </a:p>
          <a:p>
            <a:endParaRPr/>
          </a:p>
          <a:p>
            <a:pPr lvl="0" rtl="0">
              <a:lnSpc>
                <a:spcPct val="115000"/>
              </a:lnSpc>
              <a:buNone/>
            </a:pP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www.britannica.com/EBchecked/topic/348240/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Lorraine</a:t>
            </a:r>
          </a:p>
          <a:p>
            <a:endParaRPr/>
          </a:p>
          <a:p>
            <a:pPr lvl="0" rtl="0">
              <a:lnSpc>
                <a:spcPct val="115000"/>
              </a:lnSpc>
              <a:buNone/>
            </a:pP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about-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france</a:t>
            </a: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.com/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regions</a:t>
            </a: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lorraine</a:t>
            </a: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.htm</a:t>
            </a:r>
          </a:p>
          <a:p>
            <a:endParaRPr/>
          </a:p>
          <a:p>
            <a:pPr lvl="0" rtl="0">
              <a:lnSpc>
                <a:spcPct val="115000"/>
              </a:lnSpc>
              <a:buNone/>
            </a:pP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www.frenchconnections.co.uk/en/.../geo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region</a:t>
            </a: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/...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france</a:t>
            </a:r>
            <a:r>
              <a:rPr lang="en"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/149-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lorraine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Lorraine est dans le nord de France. Metz est sa capitale de Lorraine et son drapeau c'est comme cet....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Nom de la région, sa capitale, son drapeau</a:t>
            </a:r>
          </a:p>
        </p:txBody>
      </p:sp>
      <p:sp>
        <p:nvSpPr>
          <p:cNvPr id="67" name="Shape 67"/>
          <p:cNvSpPr/>
          <p:nvPr/>
        </p:nvSpPr>
        <p:spPr>
          <a:xfrm>
            <a:off x="4128625" y="2886691"/>
            <a:ext cx="4259149" cy="351184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Lorraine est situé dans la nord de France et proche Champagne et Bourgogne. 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Situation géographique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La Vosges montagnes est beaucoup rivieres comme la Moselle, Meurthe, et Meuse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Physique</a:t>
            </a:r>
          </a:p>
        </p:txBody>
      </p:sp>
      <p:sp>
        <p:nvSpPr>
          <p:cNvPr id="80" name="Shape 80"/>
          <p:cNvSpPr/>
          <p:nvPr/>
        </p:nvSpPr>
        <p:spPr>
          <a:xfrm>
            <a:off x="622325" y="3557825"/>
            <a:ext cx="3185092" cy="276679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1" name="Shape 81"/>
          <p:cNvSpPr/>
          <p:nvPr/>
        </p:nvSpPr>
        <p:spPr>
          <a:xfrm>
            <a:off x="4271512" y="2939575"/>
            <a:ext cx="3762375" cy="2895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François Hollande est le président de la France et la Lorraine aussi.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Politique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/>
              <a:t>Lorraine produit grandes quantités de sel et de fer</a:t>
            </a:r>
          </a:p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Produits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/>
              <a:t>Le Pope, Léo 1X est venu de Lorraine, et Tom Novembre, un acteur, est de Lorraine</a:t>
            </a:r>
          </a:p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personnages célèbres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-597900" y="86575"/>
            <a:ext cx="3000000" cy="3000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988012" y="3086575"/>
            <a:ext cx="1876425" cy="31471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02" name="Shape 102"/>
          <p:cNvSpPr/>
          <p:nvPr/>
        </p:nvSpPr>
        <p:spPr>
          <a:xfrm>
            <a:off x="4781854" y="3086575"/>
            <a:ext cx="2915919" cy="205348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/>
              <a:t>La Lorraine est célèbre pour la quiche lorraine et du vin.</a:t>
            </a:r>
          </a:p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/>
              <a:t>La Lorraine est une région catholique, ils fêtent Noël et beaucoup autres fêtes.</a:t>
            </a:r>
          </a:p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506">
      <a:dk1>
        <a:srgbClr val="000000"/>
      </a:dk1>
      <a:lt1>
        <a:srgbClr val="FFFFFF"/>
      </a:lt1>
      <a:dk2>
        <a:srgbClr val="00387E"/>
      </a:dk2>
      <a:lt2>
        <a:srgbClr val="C6D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87E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</Words>
  <Application>Microsoft Macintosh PowerPoint</Application>
  <PresentationFormat>On-screen Show (4:3)</PresentationFormat>
  <Paragraphs>43</Paragraphs>
  <Slides>11</Slides>
  <Notes>11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/>
      <vt:lpstr/>
      <vt:lpstr>LORRAINE</vt:lpstr>
      <vt:lpstr>Nom de la région, sa capitale, son drapeau</vt:lpstr>
      <vt:lpstr>Situation géographique</vt:lpstr>
      <vt:lpstr>Physique</vt:lpstr>
      <vt:lpstr>Politique</vt:lpstr>
      <vt:lpstr>Produits</vt:lpstr>
      <vt:lpstr>personnages célèbres</vt:lpstr>
      <vt:lpstr>Culture</vt:lpstr>
      <vt:lpstr>Culture</vt:lpstr>
      <vt:lpstr>
  Raisons pour visiter </vt:lpstr>
      <vt:lpstr>Bibliography  wikipedia.org/wiki/Lorraine_(region)  www.tourism-lorraine.com/  www.britannica.com/EBchecked/topic/348240/Lorraine  about-france.com/regions/lorraine.htm  www.frenchconnections.co.uk/en/.../georegion/...france/149-lorraine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LORRAINE</dc:title>
  <cp:lastModifiedBy>user</cp:lastModifiedBy>
  <cp:revision>1</cp:revision>
  <dcterms:created xsi:type="dcterms:W3CDTF">2012-09-01T01:01:09Z</dcterms:created>
  <dcterms:modified xsi:type="dcterms:W3CDTF">2012-09-01T01:01:26Z</dcterms:modified>
</cp:coreProperties>
</file>